
<file path=[Content_Types].xml><?xml version="1.0" encoding="utf-8"?>
<Types xmlns="http://schemas.openxmlformats.org/package/2006/content-types">
  <Default Extension="jfif" ContentType="image/jpeg"/>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56" r:id="rId2"/>
    <p:sldId id="259" r:id="rId3"/>
    <p:sldId id="257" r:id="rId4"/>
    <p:sldId id="264" r:id="rId5"/>
    <p:sldId id="260" r:id="rId6"/>
    <p:sldId id="265" r:id="rId7"/>
    <p:sldId id="263" r:id="rId8"/>
    <p:sldId id="258" r:id="rId9"/>
    <p:sldId id="262"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1" autoAdjust="0"/>
    <p:restoredTop sz="94660"/>
  </p:normalViewPr>
  <p:slideViewPr>
    <p:cSldViewPr snapToGrid="0">
      <p:cViewPr varScale="1">
        <p:scale>
          <a:sx n="127" d="100"/>
          <a:sy n="127" d="100"/>
        </p:scale>
        <p:origin x="44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jpe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jfif>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txBody>
          <a:bodyPr/>
          <a:lstStyle/>
          <a:p>
            <a:endParaRPr lang="ja-JP" altLang="en-US"/>
          </a:p>
        </p:txBody>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ja-JP" altLang="en-US"/>
              <a:t>マスター タイトルの書式設定</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1CA1A4CC-575B-4FED-8CFE-46A9A5D4EFEB}" type="datetimeFigureOut">
              <a:rPr kumimoji="1" lang="ja-JP" altLang="en-US" smtClean="0"/>
              <a:t>2026/1/16</a:t>
            </a:fld>
            <a:endParaRPr kumimoji="1" lang="ja-JP" altLang="en-US"/>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kumimoji="1" lang="ja-JP" altLang="en-US"/>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B591137C-A5B1-4B00-B605-80FDDA5BD32D}" type="slidenum">
              <a:rPr kumimoji="1" lang="ja-JP" altLang="en-US" smtClean="0"/>
              <a:t>‹#›</a:t>
            </a:fld>
            <a:endParaRPr kumimoji="1" lang="ja-JP" altLang="en-US"/>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ja-JP" altLang="en-US"/>
          </a:p>
        </p:txBody>
      </p:sp>
    </p:spTree>
    <p:extLst>
      <p:ext uri="{BB962C8B-B14F-4D97-AF65-F5344CB8AC3E}">
        <p14:creationId xmlns:p14="http://schemas.microsoft.com/office/powerpoint/2010/main" val="40379292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CA1A4CC-575B-4FED-8CFE-46A9A5D4EFEB}" type="datetimeFigureOut">
              <a:rPr kumimoji="1" lang="ja-JP" altLang="en-US" smtClean="0"/>
              <a:t>2026/1/16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591137C-A5B1-4B00-B605-80FDDA5BD32D}" type="slidenum">
              <a:rPr kumimoji="1" lang="ja-JP" altLang="en-US" smtClean="0"/>
              <a:t>‹#›</a:t>
            </a:fld>
            <a:endParaRPr kumimoji="1" lang="ja-JP" altLang="en-US"/>
          </a:p>
        </p:txBody>
      </p:sp>
    </p:spTree>
    <p:extLst>
      <p:ext uri="{BB962C8B-B14F-4D97-AF65-F5344CB8AC3E}">
        <p14:creationId xmlns:p14="http://schemas.microsoft.com/office/powerpoint/2010/main" val="35681154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CA1A4CC-575B-4FED-8CFE-46A9A5D4EFEB}" type="datetimeFigureOut">
              <a:rPr kumimoji="1" lang="ja-JP" altLang="en-US" smtClean="0"/>
              <a:t>2026/1/16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591137C-A5B1-4B00-B605-80FDDA5BD32D}" type="slidenum">
              <a:rPr kumimoji="1" lang="ja-JP" altLang="en-US" smtClean="0"/>
              <a:t>‹#›</a:t>
            </a:fld>
            <a:endParaRPr kumimoji="1" lang="ja-JP" altLang="en-US"/>
          </a:p>
        </p:txBody>
      </p:sp>
    </p:spTree>
    <p:extLst>
      <p:ext uri="{BB962C8B-B14F-4D97-AF65-F5344CB8AC3E}">
        <p14:creationId xmlns:p14="http://schemas.microsoft.com/office/powerpoint/2010/main" val="40619788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CA1A4CC-575B-4FED-8CFE-46A9A5D4EFEB}" type="datetimeFigureOut">
              <a:rPr kumimoji="1" lang="ja-JP" altLang="en-US" smtClean="0"/>
              <a:t>2026/1/16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591137C-A5B1-4B00-B605-80FDDA5BD32D}" type="slidenum">
              <a:rPr kumimoji="1" lang="ja-JP" altLang="en-US" smtClean="0"/>
              <a:t>‹#›</a:t>
            </a:fld>
            <a:endParaRPr kumimoji="1" lang="ja-JP" altLang="en-US"/>
          </a:p>
        </p:txBody>
      </p:sp>
    </p:spTree>
    <p:extLst>
      <p:ext uri="{BB962C8B-B14F-4D97-AF65-F5344CB8AC3E}">
        <p14:creationId xmlns:p14="http://schemas.microsoft.com/office/powerpoint/2010/main" val="7985311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1CA1A4CC-575B-4FED-8CFE-46A9A5D4EFEB}" type="datetimeFigureOut">
              <a:rPr kumimoji="1" lang="ja-JP" altLang="en-US" smtClean="0"/>
              <a:t>2026/1/16</a:t>
            </a:fld>
            <a:endParaRPr kumimoji="1" lang="ja-JP" altLang="en-US"/>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kumimoji="1" lang="ja-JP" altLang="en-US"/>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B591137C-A5B1-4B00-B605-80FDDA5BD32D}" type="slidenum">
              <a:rPr kumimoji="1" lang="ja-JP" altLang="en-US" smtClean="0"/>
              <a:t>‹#›</a:t>
            </a:fld>
            <a:endParaRPr kumimoji="1" lang="ja-JP" altLang="en-US"/>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426769494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1CA1A4CC-575B-4FED-8CFE-46A9A5D4EFEB}" type="datetimeFigureOut">
              <a:rPr kumimoji="1" lang="ja-JP" altLang="en-US" smtClean="0"/>
              <a:t>2026/1/16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591137C-A5B1-4B00-B605-80FDDA5BD32D}" type="slidenum">
              <a:rPr kumimoji="1" lang="ja-JP" altLang="en-US" smtClean="0"/>
              <a:t>‹#›</a:t>
            </a:fld>
            <a:endParaRPr kumimoji="1" lang="ja-JP" altLang="en-US"/>
          </a:p>
        </p:txBody>
      </p:sp>
    </p:spTree>
    <p:extLst>
      <p:ext uri="{BB962C8B-B14F-4D97-AF65-F5344CB8AC3E}">
        <p14:creationId xmlns:p14="http://schemas.microsoft.com/office/powerpoint/2010/main" val="1327626647"/>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257300" y="2909102"/>
            <a:ext cx="4800600" cy="299639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633864" y="2909102"/>
            <a:ext cx="4800600" cy="299639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1CA1A4CC-575B-4FED-8CFE-46A9A5D4EFEB}" type="datetimeFigureOut">
              <a:rPr kumimoji="1" lang="ja-JP" altLang="en-US" smtClean="0"/>
              <a:t>2026/1/16</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B591137C-A5B1-4B00-B605-80FDDA5BD32D}" type="slidenum">
              <a:rPr kumimoji="1" lang="ja-JP" altLang="en-US" smtClean="0"/>
              <a:t>‹#›</a:t>
            </a:fld>
            <a:endParaRPr kumimoji="1" lang="ja-JP" altLang="en-US"/>
          </a:p>
        </p:txBody>
      </p:sp>
    </p:spTree>
    <p:extLst>
      <p:ext uri="{BB962C8B-B14F-4D97-AF65-F5344CB8AC3E}">
        <p14:creationId xmlns:p14="http://schemas.microsoft.com/office/powerpoint/2010/main" val="682869662"/>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1CA1A4CC-575B-4FED-8CFE-46A9A5D4EFEB}" type="datetimeFigureOut">
              <a:rPr kumimoji="1" lang="ja-JP" altLang="en-US" smtClean="0"/>
              <a:t>2026/1/16</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B591137C-A5B1-4B00-B605-80FDDA5BD32D}" type="slidenum">
              <a:rPr kumimoji="1" lang="ja-JP" altLang="en-US" smtClean="0"/>
              <a:t>‹#›</a:t>
            </a:fld>
            <a:endParaRPr kumimoji="1" lang="ja-JP" altLang="en-US"/>
          </a:p>
        </p:txBody>
      </p:sp>
    </p:spTree>
    <p:extLst>
      <p:ext uri="{BB962C8B-B14F-4D97-AF65-F5344CB8AC3E}">
        <p14:creationId xmlns:p14="http://schemas.microsoft.com/office/powerpoint/2010/main" val="2841720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A1A4CC-575B-4FED-8CFE-46A9A5D4EFEB}" type="datetimeFigureOut">
              <a:rPr kumimoji="1" lang="ja-JP" altLang="en-US" smtClean="0"/>
              <a:t>2026/1/16</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B591137C-A5B1-4B00-B605-80FDDA5BD32D}" type="slidenum">
              <a:rPr kumimoji="1" lang="ja-JP" altLang="en-US" smtClean="0"/>
              <a:t>‹#›</a:t>
            </a:fld>
            <a:endParaRPr kumimoji="1" lang="ja-JP" altLang="en-US"/>
          </a:p>
        </p:txBody>
      </p:sp>
    </p:spTree>
    <p:extLst>
      <p:ext uri="{BB962C8B-B14F-4D97-AF65-F5344CB8AC3E}">
        <p14:creationId xmlns:p14="http://schemas.microsoft.com/office/powerpoint/2010/main" val="23653260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コンテンツ">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a:xfrm>
            <a:off x="765051" y="6375679"/>
            <a:ext cx="1233355" cy="348462"/>
          </a:xfrm>
        </p:spPr>
        <p:txBody>
          <a:bodyPr/>
          <a:lstStyle/>
          <a:p>
            <a:fld id="{1CA1A4CC-575B-4FED-8CFE-46A9A5D4EFEB}" type="datetimeFigureOut">
              <a:rPr kumimoji="1" lang="ja-JP" altLang="en-US" smtClean="0"/>
              <a:t>2026/1/16</a:t>
            </a:fld>
            <a:endParaRPr kumimoji="1" lang="ja-JP" altLang="en-US"/>
          </a:p>
        </p:txBody>
      </p:sp>
      <p:sp>
        <p:nvSpPr>
          <p:cNvPr id="6" name="Footer Placeholder 5"/>
          <p:cNvSpPr>
            <a:spLocks noGrp="1"/>
          </p:cNvSpPr>
          <p:nvPr>
            <p:ph type="ftr" sz="quarter" idx="11"/>
          </p:nvPr>
        </p:nvSpPr>
        <p:spPr>
          <a:xfrm>
            <a:off x="2103620" y="6375679"/>
            <a:ext cx="3482179" cy="345796"/>
          </a:xfrm>
        </p:spPr>
        <p:txBody>
          <a:bodyPr/>
          <a:lstStyle/>
          <a:p>
            <a:endParaRPr kumimoji="1" lang="ja-JP" altLang="en-US"/>
          </a:p>
        </p:txBody>
      </p:sp>
      <p:sp>
        <p:nvSpPr>
          <p:cNvPr id="7" name="Slide Number Placeholder 6"/>
          <p:cNvSpPr>
            <a:spLocks noGrp="1"/>
          </p:cNvSpPr>
          <p:nvPr>
            <p:ph type="sldNum" sz="quarter" idx="12"/>
          </p:nvPr>
        </p:nvSpPr>
        <p:spPr>
          <a:xfrm>
            <a:off x="5691014" y="6375679"/>
            <a:ext cx="1232456" cy="345796"/>
          </a:xfrm>
        </p:spPr>
        <p:txBody>
          <a:bodyPr/>
          <a:lstStyle/>
          <a:p>
            <a:fld id="{B591137C-A5B1-4B00-B605-80FDDA5BD32D}" type="slidenum">
              <a:rPr kumimoji="1" lang="ja-JP" altLang="en-US" smtClean="0"/>
              <a:t>‹#›</a:t>
            </a:fld>
            <a:endParaRPr kumimoji="1" lang="ja-JP" altLang="en-US"/>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284090202"/>
      </p:ext>
    </p:extLst>
  </p:cSld>
  <p:clrMapOvr>
    <a:masterClrMapping/>
  </p:clrMapOvr>
  <p:extLst>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a:xfrm>
            <a:off x="765950" y="6375679"/>
            <a:ext cx="1232456" cy="348462"/>
          </a:xfrm>
        </p:spPr>
        <p:txBody>
          <a:bodyPr/>
          <a:lstStyle/>
          <a:p>
            <a:fld id="{1CA1A4CC-575B-4FED-8CFE-46A9A5D4EFEB}" type="datetimeFigureOut">
              <a:rPr kumimoji="1" lang="ja-JP" altLang="en-US" smtClean="0"/>
              <a:t>2026/1/16</a:t>
            </a:fld>
            <a:endParaRPr kumimoji="1" lang="ja-JP" altLang="en-US"/>
          </a:p>
        </p:txBody>
      </p:sp>
      <p:sp>
        <p:nvSpPr>
          <p:cNvPr id="6" name="Footer Placeholder 5"/>
          <p:cNvSpPr>
            <a:spLocks noGrp="1"/>
          </p:cNvSpPr>
          <p:nvPr>
            <p:ph type="ftr" sz="quarter" idx="11"/>
          </p:nvPr>
        </p:nvSpPr>
        <p:spPr>
          <a:xfrm>
            <a:off x="2103621" y="6375679"/>
            <a:ext cx="3482178" cy="345796"/>
          </a:xfrm>
        </p:spPr>
        <p:txBody>
          <a:bodyPr/>
          <a:lstStyle/>
          <a:p>
            <a:endParaRPr kumimoji="1" lang="ja-JP" altLang="en-US"/>
          </a:p>
        </p:txBody>
      </p:sp>
      <p:sp>
        <p:nvSpPr>
          <p:cNvPr id="7" name="Slide Number Placeholder 6"/>
          <p:cNvSpPr>
            <a:spLocks noGrp="1"/>
          </p:cNvSpPr>
          <p:nvPr>
            <p:ph type="sldNum" sz="quarter" idx="12"/>
          </p:nvPr>
        </p:nvSpPr>
        <p:spPr>
          <a:xfrm>
            <a:off x="5687568" y="6375679"/>
            <a:ext cx="1234440" cy="345796"/>
          </a:xfrm>
        </p:spPr>
        <p:txBody>
          <a:bodyPr/>
          <a:lstStyle/>
          <a:p>
            <a:fld id="{B591137C-A5B1-4B00-B605-80FDDA5BD32D}" type="slidenum">
              <a:rPr kumimoji="1" lang="ja-JP" altLang="en-US" smtClean="0"/>
              <a:t>‹#›</a:t>
            </a:fld>
            <a:endParaRPr kumimoji="1" lang="ja-JP" altLang="en-US"/>
          </a:p>
        </p:txBody>
      </p:sp>
    </p:spTree>
    <p:extLst>
      <p:ext uri="{BB962C8B-B14F-4D97-AF65-F5344CB8AC3E}">
        <p14:creationId xmlns:p14="http://schemas.microsoft.com/office/powerpoint/2010/main" val="36026273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1CA1A4CC-575B-4FED-8CFE-46A9A5D4EFEB}" type="datetimeFigureOut">
              <a:rPr kumimoji="1" lang="ja-JP" altLang="en-US" smtClean="0"/>
              <a:t>2026/1/16</a:t>
            </a:fld>
            <a:endParaRPr kumimoji="1" lang="ja-JP" altLang="en-US"/>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kumimoji="1" lang="ja-JP" altLang="en-US"/>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B591137C-A5B1-4B00-B605-80FDDA5BD32D}" type="slidenum">
              <a:rPr kumimoji="1" lang="ja-JP" altLang="en-US" smtClean="0"/>
              <a:t>‹#›</a:t>
            </a:fld>
            <a:endParaRPr kumimoji="1" lang="ja-JP" altLang="en-US"/>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txBody>
          <a:bodyPr/>
          <a:lstStyle/>
          <a:p>
            <a:endParaRPr lang="ja-JP" altLang="en-US"/>
          </a:p>
        </p:txBody>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ja-JP" altLang="en-US"/>
          </a:p>
        </p:txBody>
      </p:sp>
    </p:spTree>
    <p:extLst>
      <p:ext uri="{BB962C8B-B14F-4D97-AF65-F5344CB8AC3E}">
        <p14:creationId xmlns:p14="http://schemas.microsoft.com/office/powerpoint/2010/main" val="2456467768"/>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kumimoji="1"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kumimoji="1"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f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a:extLst>
              <a:ext uri="{FF2B5EF4-FFF2-40B4-BE49-F238E27FC236}">
                <a16:creationId xmlns:a16="http://schemas.microsoft.com/office/drawing/2014/main" id="{037E5132-49CB-4083-8A30-3933820CF9A7}"/>
              </a:ext>
            </a:extLst>
          </p:cNvPr>
          <p:cNvSpPr txBox="1">
            <a:spLocks/>
          </p:cNvSpPr>
          <p:nvPr/>
        </p:nvSpPr>
        <p:spPr>
          <a:xfrm>
            <a:off x="1216052" y="1795548"/>
            <a:ext cx="10178322" cy="2788328"/>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kumimoji="1" sz="10000" kern="1200" cap="all" spc="800" baseline="0">
                <a:solidFill>
                  <a:schemeClr val="tx2"/>
                </a:solidFill>
                <a:latin typeface="+mj-lt"/>
                <a:ea typeface="+mj-ea"/>
                <a:cs typeface="+mj-cs"/>
              </a:defRPr>
            </a:lvl1pPr>
          </a:lstStyle>
          <a:p>
            <a:r>
              <a:rPr lang="ja-JP" altLang="en-US" sz="6600" dirty="0">
                <a:latin typeface="HGP創英角ﾎﾟｯﾌﾟ体" panose="040B0A00000000000000" pitchFamily="50" charset="-128"/>
                <a:ea typeface="HGP創英角ﾎﾟｯﾌﾟ体" panose="040B0A00000000000000" pitchFamily="50" charset="-128"/>
              </a:rPr>
              <a:t>アルコール消毒して</a:t>
            </a:r>
            <a:endParaRPr lang="en-US" altLang="ja-JP" sz="6600" dirty="0">
              <a:latin typeface="HGP創英角ﾎﾟｯﾌﾟ体" panose="040B0A00000000000000" pitchFamily="50" charset="-128"/>
              <a:ea typeface="HGP創英角ﾎﾟｯﾌﾟ体" panose="040B0A00000000000000" pitchFamily="50" charset="-128"/>
            </a:endParaRPr>
          </a:p>
          <a:p>
            <a:r>
              <a:rPr lang="ja-JP" altLang="en-US" sz="6600" dirty="0">
                <a:latin typeface="HGP創英角ﾎﾟｯﾌﾟ体" panose="040B0A00000000000000" pitchFamily="50" charset="-128"/>
                <a:ea typeface="HGP創英角ﾎﾟｯﾌﾟ体" panose="040B0A00000000000000" pitchFamily="50" charset="-128"/>
              </a:rPr>
              <a:t>偉いねマスコット</a:t>
            </a:r>
          </a:p>
        </p:txBody>
      </p:sp>
      <p:pic>
        <p:nvPicPr>
          <p:cNvPr id="5" name="図 4">
            <a:extLst>
              <a:ext uri="{FF2B5EF4-FFF2-40B4-BE49-F238E27FC236}">
                <a16:creationId xmlns:a16="http://schemas.microsoft.com/office/drawing/2014/main" id="{25321AA3-42A5-464B-9DFB-F1F1C5F0E0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61764" y="4146132"/>
            <a:ext cx="1551933" cy="1551933"/>
          </a:xfrm>
          <a:prstGeom prst="rect">
            <a:avLst/>
          </a:prstGeom>
        </p:spPr>
      </p:pic>
      <p:pic>
        <p:nvPicPr>
          <p:cNvPr id="7" name="図 6">
            <a:extLst>
              <a:ext uri="{FF2B5EF4-FFF2-40B4-BE49-F238E27FC236}">
                <a16:creationId xmlns:a16="http://schemas.microsoft.com/office/drawing/2014/main" id="{93D5CCD5-3F96-4CB4-B69E-A73D5DB7AE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39563" y="297391"/>
            <a:ext cx="1551933" cy="1551933"/>
          </a:xfrm>
          <a:prstGeom prst="rect">
            <a:avLst/>
          </a:prstGeom>
        </p:spPr>
      </p:pic>
      <p:pic>
        <p:nvPicPr>
          <p:cNvPr id="9" name="図 8">
            <a:extLst>
              <a:ext uri="{FF2B5EF4-FFF2-40B4-BE49-F238E27FC236}">
                <a16:creationId xmlns:a16="http://schemas.microsoft.com/office/drawing/2014/main" id="{DB98295B-4EE8-45F5-B4DC-FCB3B33DEF4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475" y="2430737"/>
            <a:ext cx="1551933" cy="1551933"/>
          </a:xfrm>
          <a:prstGeom prst="rect">
            <a:avLst/>
          </a:prstGeom>
        </p:spPr>
      </p:pic>
      <p:pic>
        <p:nvPicPr>
          <p:cNvPr id="11" name="図 10">
            <a:extLst>
              <a:ext uri="{FF2B5EF4-FFF2-40B4-BE49-F238E27FC236}">
                <a16:creationId xmlns:a16="http://schemas.microsoft.com/office/drawing/2014/main" id="{CD099FC4-8BDB-4225-B88B-84A543F0118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0554" y="498266"/>
            <a:ext cx="1551933" cy="1551933"/>
          </a:xfrm>
          <a:prstGeom prst="rect">
            <a:avLst/>
          </a:prstGeom>
        </p:spPr>
      </p:pic>
      <p:pic>
        <p:nvPicPr>
          <p:cNvPr id="13" name="図 12">
            <a:extLst>
              <a:ext uri="{FF2B5EF4-FFF2-40B4-BE49-F238E27FC236}">
                <a16:creationId xmlns:a16="http://schemas.microsoft.com/office/drawing/2014/main" id="{6E94D15E-C2C5-4EA9-B4EA-1C6E3A8FE41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99940" y="4427263"/>
            <a:ext cx="1551933" cy="1551933"/>
          </a:xfrm>
          <a:prstGeom prst="rect">
            <a:avLst/>
          </a:prstGeom>
        </p:spPr>
      </p:pic>
      <p:pic>
        <p:nvPicPr>
          <p:cNvPr id="15" name="図 14">
            <a:extLst>
              <a:ext uri="{FF2B5EF4-FFF2-40B4-BE49-F238E27FC236}">
                <a16:creationId xmlns:a16="http://schemas.microsoft.com/office/drawing/2014/main" id="{DEE5028C-063B-412D-8D35-662942B4353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402556" y="1877067"/>
            <a:ext cx="1551933" cy="1551933"/>
          </a:xfrm>
          <a:prstGeom prst="rect">
            <a:avLst/>
          </a:prstGeom>
        </p:spPr>
      </p:pic>
      <p:pic>
        <p:nvPicPr>
          <p:cNvPr id="17" name="図 16">
            <a:extLst>
              <a:ext uri="{FF2B5EF4-FFF2-40B4-BE49-F238E27FC236}">
                <a16:creationId xmlns:a16="http://schemas.microsoft.com/office/drawing/2014/main" id="{5F4122C9-733D-4F7B-BC58-E278930E61A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691496" y="4692135"/>
            <a:ext cx="1551933" cy="1551933"/>
          </a:xfrm>
          <a:prstGeom prst="rect">
            <a:avLst/>
          </a:prstGeom>
        </p:spPr>
      </p:pic>
    </p:spTree>
    <p:extLst>
      <p:ext uri="{BB962C8B-B14F-4D97-AF65-F5344CB8AC3E}">
        <p14:creationId xmlns:p14="http://schemas.microsoft.com/office/powerpoint/2010/main" val="23306148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DA672D7-7850-4C20-BBB1-F50DEA286F42}"/>
              </a:ext>
            </a:extLst>
          </p:cNvPr>
          <p:cNvSpPr>
            <a:spLocks noGrp="1"/>
          </p:cNvSpPr>
          <p:nvPr>
            <p:ph type="title"/>
          </p:nvPr>
        </p:nvSpPr>
        <p:spPr>
          <a:xfrm>
            <a:off x="1251678" y="732707"/>
            <a:ext cx="10178322" cy="1012966"/>
          </a:xfrm>
        </p:spPr>
        <p:txBody>
          <a:bodyPr>
            <a:normAutofit/>
          </a:bodyPr>
          <a:lstStyle/>
          <a:p>
            <a:pPr algn="ctr"/>
            <a:r>
              <a:rPr kumimoji="1" lang="ja-JP" altLang="en-US" sz="5000" dirty="0">
                <a:latin typeface="HGP創英角ﾎﾟｯﾌﾟ体" panose="040B0A00000000000000" pitchFamily="50" charset="-128"/>
                <a:ea typeface="HGP創英角ﾎﾟｯﾌﾟ体" panose="040B0A00000000000000" pitchFamily="50" charset="-128"/>
              </a:rPr>
              <a:t>アルコール消毒して偉いねマスコット</a:t>
            </a:r>
          </a:p>
        </p:txBody>
      </p:sp>
      <p:sp>
        <p:nvSpPr>
          <p:cNvPr id="3" name="コンテンツ プレースホルダー 2">
            <a:extLst>
              <a:ext uri="{FF2B5EF4-FFF2-40B4-BE49-F238E27FC236}">
                <a16:creationId xmlns:a16="http://schemas.microsoft.com/office/drawing/2014/main" id="{FDF29C92-E0F6-4214-8F9F-F158CD2501D9}"/>
              </a:ext>
            </a:extLst>
          </p:cNvPr>
          <p:cNvSpPr>
            <a:spLocks noGrp="1"/>
          </p:cNvSpPr>
          <p:nvPr>
            <p:ph idx="1"/>
          </p:nvPr>
        </p:nvSpPr>
        <p:spPr>
          <a:xfrm>
            <a:off x="1251678" y="1864426"/>
            <a:ext cx="10178322" cy="4471060"/>
          </a:xfrm>
        </p:spPr>
        <p:txBody>
          <a:bodyPr/>
          <a:lstStyle/>
          <a:p>
            <a:r>
              <a:rPr kumimoji="1" lang="ja-JP" altLang="en-US" sz="2400" dirty="0"/>
              <a:t>用途</a:t>
            </a:r>
            <a:endParaRPr kumimoji="1" lang="en-US" altLang="ja-JP" sz="2400" dirty="0"/>
          </a:p>
          <a:p>
            <a:pPr marL="0" indent="0">
              <a:buNone/>
            </a:pPr>
            <a:r>
              <a:rPr kumimoji="1" lang="ja-JP" altLang="en-US" dirty="0"/>
              <a:t>　アルコール消毒スタンドに設置し、それを見守ってくれる癒しとして使う。</a:t>
            </a:r>
            <a:endParaRPr kumimoji="1" lang="en-US" altLang="ja-JP" dirty="0"/>
          </a:p>
          <a:p>
            <a:pPr marL="0" indent="0">
              <a:buNone/>
            </a:pPr>
            <a:r>
              <a:rPr lang="ja-JP" altLang="en-US" dirty="0"/>
              <a:t>スタンドが動くたびにうなずいてくれる</a:t>
            </a:r>
            <a:endParaRPr lang="en-US" altLang="ja-JP" dirty="0"/>
          </a:p>
          <a:p>
            <a:pPr marL="0" indent="0">
              <a:buNone/>
            </a:pPr>
            <a:endParaRPr lang="en-US" altLang="ja-JP" dirty="0"/>
          </a:p>
          <a:p>
            <a:r>
              <a:rPr lang="ja-JP" altLang="en-US" sz="2400" dirty="0"/>
              <a:t>どうやって揺れるように作るか</a:t>
            </a:r>
            <a:endParaRPr lang="en-US" altLang="ja-JP" sz="2400" dirty="0"/>
          </a:p>
          <a:p>
            <a:pPr marL="0" indent="0">
              <a:buNone/>
            </a:pPr>
            <a:r>
              <a:rPr lang="ja-JP" altLang="en-US" dirty="0"/>
              <a:t>パーツをいくつかに分ける</a:t>
            </a:r>
            <a:endParaRPr lang="en-US" altLang="ja-JP" dirty="0"/>
          </a:p>
          <a:p>
            <a:pPr marL="0" indent="0">
              <a:buNone/>
            </a:pPr>
            <a:endParaRPr lang="en-US" altLang="ja-JP" dirty="0"/>
          </a:p>
          <a:p>
            <a:r>
              <a:rPr lang="ja-JP" altLang="en-US" sz="2400" dirty="0"/>
              <a:t>どこに設置するか</a:t>
            </a:r>
            <a:endParaRPr lang="en-US" altLang="ja-JP" sz="2400" dirty="0"/>
          </a:p>
          <a:p>
            <a:pPr marL="0" indent="0">
              <a:buNone/>
            </a:pPr>
            <a:r>
              <a:rPr lang="en-US" altLang="ja-JP" dirty="0"/>
              <a:t>8</a:t>
            </a:r>
            <a:r>
              <a:rPr lang="ja-JP" altLang="en-US" dirty="0"/>
              <a:t>号館二階の</a:t>
            </a:r>
            <a:r>
              <a:rPr kumimoji="1" lang="ja-JP" altLang="en-US" dirty="0"/>
              <a:t>アルコール消毒スタンド</a:t>
            </a:r>
            <a:endParaRPr lang="en-US" altLang="ja-JP" dirty="0"/>
          </a:p>
          <a:p>
            <a:endParaRPr kumimoji="1" lang="en-US" altLang="ja-JP" dirty="0"/>
          </a:p>
          <a:p>
            <a:endParaRPr kumimoji="1" lang="ja-JP" altLang="en-US" dirty="0"/>
          </a:p>
        </p:txBody>
      </p:sp>
    </p:spTree>
    <p:extLst>
      <p:ext uri="{BB962C8B-B14F-4D97-AF65-F5344CB8AC3E}">
        <p14:creationId xmlns:p14="http://schemas.microsoft.com/office/powerpoint/2010/main" val="17873009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1A1383F-C601-49B8-B5BC-D32A999F4DA0}"/>
              </a:ext>
            </a:extLst>
          </p:cNvPr>
          <p:cNvSpPr>
            <a:spLocks noGrp="1"/>
          </p:cNvSpPr>
          <p:nvPr>
            <p:ph type="title"/>
          </p:nvPr>
        </p:nvSpPr>
        <p:spPr>
          <a:xfrm>
            <a:off x="1251678" y="608017"/>
            <a:ext cx="10178322" cy="1048592"/>
          </a:xfrm>
        </p:spPr>
        <p:txBody>
          <a:bodyPr/>
          <a:lstStyle/>
          <a:p>
            <a:pPr algn="ctr"/>
            <a:r>
              <a:rPr kumimoji="1" lang="ja-JP" altLang="en-US" dirty="0">
                <a:latin typeface="HGP創英角ﾎﾟｯﾌﾟ体" panose="040B0A00000000000000" pitchFamily="50" charset="-128"/>
                <a:ea typeface="HGP創英角ﾎﾟｯﾌﾟ体" panose="040B0A00000000000000" pitchFamily="50" charset="-128"/>
              </a:rPr>
              <a:t>なぜ作ろうと思ったか</a:t>
            </a:r>
          </a:p>
        </p:txBody>
      </p:sp>
      <p:sp>
        <p:nvSpPr>
          <p:cNvPr id="3" name="コンテンツ プレースホルダー 2">
            <a:extLst>
              <a:ext uri="{FF2B5EF4-FFF2-40B4-BE49-F238E27FC236}">
                <a16:creationId xmlns:a16="http://schemas.microsoft.com/office/drawing/2014/main" id="{C1CAC10C-BA12-4286-AE9C-882664DD9471}"/>
              </a:ext>
            </a:extLst>
          </p:cNvPr>
          <p:cNvSpPr>
            <a:spLocks noGrp="1"/>
          </p:cNvSpPr>
          <p:nvPr>
            <p:ph idx="1"/>
          </p:nvPr>
        </p:nvSpPr>
        <p:spPr>
          <a:xfrm>
            <a:off x="1251678" y="1965365"/>
            <a:ext cx="10178322" cy="3914227"/>
          </a:xfrm>
        </p:spPr>
        <p:txBody>
          <a:bodyPr/>
          <a:lstStyle/>
          <a:p>
            <a:pPr marL="0" indent="0">
              <a:buNone/>
            </a:pPr>
            <a:r>
              <a:rPr kumimoji="1" lang="ja-JP" altLang="en-US" dirty="0"/>
              <a:t>風邪が流行る季節なので、アルコール消毒がしたくなるものを</a:t>
            </a:r>
            <a:r>
              <a:rPr lang="ja-JP" altLang="en-US" dirty="0"/>
              <a:t>作ろうと考えた</a:t>
            </a:r>
            <a:endParaRPr lang="en-US" altLang="ja-JP" dirty="0"/>
          </a:p>
          <a:p>
            <a:pPr marL="0" indent="0">
              <a:buNone/>
            </a:pPr>
            <a:endParaRPr kumimoji="1" lang="en-US" altLang="ja-JP" dirty="0"/>
          </a:p>
        </p:txBody>
      </p:sp>
      <p:pic>
        <p:nvPicPr>
          <p:cNvPr id="5" name="図 4">
            <a:extLst>
              <a:ext uri="{FF2B5EF4-FFF2-40B4-BE49-F238E27FC236}">
                <a16:creationId xmlns:a16="http://schemas.microsoft.com/office/drawing/2014/main" id="{C7FF4856-23E9-4EED-BC15-694AD72663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1678" y="2505720"/>
            <a:ext cx="5300134" cy="3975100"/>
          </a:xfrm>
          <a:prstGeom prst="rect">
            <a:avLst/>
          </a:prstGeom>
        </p:spPr>
      </p:pic>
      <p:pic>
        <p:nvPicPr>
          <p:cNvPr id="4" name="図 3">
            <a:extLst>
              <a:ext uri="{FF2B5EF4-FFF2-40B4-BE49-F238E27FC236}">
                <a16:creationId xmlns:a16="http://schemas.microsoft.com/office/drawing/2014/main" id="{9CC8C472-8837-4230-958A-B36F7EC6A49F}"/>
              </a:ext>
            </a:extLst>
          </p:cNvPr>
          <p:cNvPicPr>
            <a:picLocks noChangeAspect="1"/>
          </p:cNvPicPr>
          <p:nvPr/>
        </p:nvPicPr>
        <p:blipFill>
          <a:blip r:embed="rId3"/>
          <a:stretch>
            <a:fillRect/>
          </a:stretch>
        </p:blipFill>
        <p:spPr>
          <a:xfrm>
            <a:off x="7546769" y="2764642"/>
            <a:ext cx="2393867" cy="3191823"/>
          </a:xfrm>
          <a:prstGeom prst="rect">
            <a:avLst/>
          </a:prstGeom>
        </p:spPr>
      </p:pic>
    </p:spTree>
    <p:extLst>
      <p:ext uri="{BB962C8B-B14F-4D97-AF65-F5344CB8AC3E}">
        <p14:creationId xmlns:p14="http://schemas.microsoft.com/office/powerpoint/2010/main" val="6226489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1FDAC2F-80FF-4C37-BE96-5227F907883A}"/>
              </a:ext>
            </a:extLst>
          </p:cNvPr>
          <p:cNvSpPr>
            <a:spLocks noGrp="1"/>
          </p:cNvSpPr>
          <p:nvPr>
            <p:ph type="title"/>
          </p:nvPr>
        </p:nvSpPr>
        <p:spPr>
          <a:xfrm>
            <a:off x="1251678" y="700644"/>
            <a:ext cx="10178322" cy="1163781"/>
          </a:xfrm>
        </p:spPr>
        <p:txBody>
          <a:bodyPr/>
          <a:lstStyle/>
          <a:p>
            <a:pPr algn="ctr"/>
            <a:r>
              <a:rPr kumimoji="1" lang="ja-JP" altLang="en-US" dirty="0">
                <a:latin typeface="HGP創英角ﾎﾟｯﾌﾟ体" panose="040B0A00000000000000" pitchFamily="50" charset="-128"/>
                <a:ea typeface="HGP創英角ﾎﾟｯﾌﾟ体" panose="040B0A00000000000000" pitchFamily="50" charset="-128"/>
              </a:rPr>
              <a:t>パーツ分け方法</a:t>
            </a:r>
            <a:r>
              <a:rPr kumimoji="1" lang="en-US" altLang="ja-JP" dirty="0">
                <a:latin typeface="HGP創英角ﾎﾟｯﾌﾟ体" panose="040B0A00000000000000" pitchFamily="50" charset="-128"/>
                <a:ea typeface="HGP創英角ﾎﾟｯﾌﾟ体" panose="040B0A00000000000000" pitchFamily="50" charset="-128"/>
              </a:rPr>
              <a:t>(</a:t>
            </a:r>
            <a:r>
              <a:rPr kumimoji="1" lang="ja-JP" altLang="en-US" dirty="0">
                <a:latin typeface="HGP創英角ﾎﾟｯﾌﾟ体" panose="040B0A00000000000000" pitchFamily="50" charset="-128"/>
                <a:ea typeface="HGP創英角ﾎﾟｯﾌﾟ体" panose="040B0A00000000000000" pitchFamily="50" charset="-128"/>
              </a:rPr>
              <a:t>試作品</a:t>
            </a:r>
            <a:r>
              <a:rPr kumimoji="1" lang="en-US" altLang="ja-JP" dirty="0">
                <a:latin typeface="HGP創英角ﾎﾟｯﾌﾟ体" panose="040B0A00000000000000" pitchFamily="50" charset="-128"/>
                <a:ea typeface="HGP創英角ﾎﾟｯﾌﾟ体" panose="040B0A00000000000000" pitchFamily="50" charset="-128"/>
              </a:rPr>
              <a:t>)</a:t>
            </a:r>
            <a:endParaRPr kumimoji="1" lang="ja-JP" altLang="en-US" dirty="0">
              <a:latin typeface="HGP創英角ﾎﾟｯﾌﾟ体" panose="040B0A00000000000000" pitchFamily="50" charset="-128"/>
              <a:ea typeface="HGP創英角ﾎﾟｯﾌﾟ体" panose="040B0A00000000000000" pitchFamily="50" charset="-128"/>
            </a:endParaRPr>
          </a:p>
        </p:txBody>
      </p:sp>
      <p:sp>
        <p:nvSpPr>
          <p:cNvPr id="3" name="コンテンツ プレースホルダー 2">
            <a:extLst>
              <a:ext uri="{FF2B5EF4-FFF2-40B4-BE49-F238E27FC236}">
                <a16:creationId xmlns:a16="http://schemas.microsoft.com/office/drawing/2014/main" id="{CA67562D-70AA-4538-8116-640EE02C823F}"/>
              </a:ext>
            </a:extLst>
          </p:cNvPr>
          <p:cNvSpPr>
            <a:spLocks noGrp="1"/>
          </p:cNvSpPr>
          <p:nvPr>
            <p:ph idx="1"/>
          </p:nvPr>
        </p:nvSpPr>
        <p:spPr>
          <a:xfrm>
            <a:off x="6958940" y="1953491"/>
            <a:ext cx="4471060" cy="4292930"/>
          </a:xfrm>
        </p:spPr>
        <p:txBody>
          <a:bodyPr/>
          <a:lstStyle/>
          <a:p>
            <a:r>
              <a:rPr kumimoji="1" lang="ja-JP" altLang="en-US" dirty="0"/>
              <a:t>頭と首　</a:t>
            </a:r>
            <a:r>
              <a:rPr kumimoji="1" lang="en-US" altLang="ja-JP" dirty="0"/>
              <a:t>/</a:t>
            </a:r>
            <a:r>
              <a:rPr kumimoji="1" lang="ja-JP" altLang="en-US" dirty="0"/>
              <a:t>　首が飛び出すのを防ぐためのつっかえ　</a:t>
            </a:r>
            <a:r>
              <a:rPr kumimoji="1" lang="en-US" altLang="ja-JP" dirty="0"/>
              <a:t>/</a:t>
            </a:r>
            <a:r>
              <a:rPr kumimoji="1" lang="ja-JP" altLang="en-US" dirty="0"/>
              <a:t>　上半身　</a:t>
            </a:r>
            <a:r>
              <a:rPr kumimoji="1" lang="en-US" altLang="ja-JP" dirty="0"/>
              <a:t>/</a:t>
            </a:r>
            <a:r>
              <a:rPr kumimoji="1" lang="ja-JP" altLang="en-US" dirty="0"/>
              <a:t>　下半身の</a:t>
            </a:r>
            <a:r>
              <a:rPr lang="ja-JP" altLang="en-US" dirty="0"/>
              <a:t>４</a:t>
            </a:r>
            <a:r>
              <a:rPr kumimoji="1" lang="ja-JP" altLang="en-US" dirty="0"/>
              <a:t>パーツに分けた。</a:t>
            </a:r>
            <a:endParaRPr kumimoji="1" lang="en-US" altLang="ja-JP" dirty="0"/>
          </a:p>
          <a:p>
            <a:endParaRPr lang="en-US" altLang="ja-JP" dirty="0"/>
          </a:p>
          <a:p>
            <a:r>
              <a:rPr kumimoji="1" lang="ja-JP" altLang="en-US" dirty="0"/>
              <a:t>頭と首を同じにしていたのはパーツ数を減らしたかったから</a:t>
            </a:r>
            <a:endParaRPr kumimoji="1" lang="en-US" altLang="ja-JP" dirty="0"/>
          </a:p>
          <a:p>
            <a:endParaRPr lang="en-US" altLang="ja-JP" dirty="0"/>
          </a:p>
          <a:p>
            <a:r>
              <a:rPr kumimoji="1" lang="ja-JP" altLang="en-US" dirty="0"/>
              <a:t>上半身と下半身を分けたのは首のつっかえを後から接着するように設計していたから</a:t>
            </a:r>
          </a:p>
        </p:txBody>
      </p:sp>
      <p:pic>
        <p:nvPicPr>
          <p:cNvPr id="5" name="図 4">
            <a:extLst>
              <a:ext uri="{FF2B5EF4-FFF2-40B4-BE49-F238E27FC236}">
                <a16:creationId xmlns:a16="http://schemas.microsoft.com/office/drawing/2014/main" id="{8A91C2CD-B84E-4520-A4EE-0F867F4B3153}"/>
              </a:ext>
            </a:extLst>
          </p:cNvPr>
          <p:cNvPicPr>
            <a:picLocks noChangeAspect="1"/>
          </p:cNvPicPr>
          <p:nvPr/>
        </p:nvPicPr>
        <p:blipFill rotWithShape="1">
          <a:blip r:embed="rId2">
            <a:extLst>
              <a:ext uri="{28A0092B-C50C-407E-A947-70E740481C1C}">
                <a14:useLocalDpi xmlns:a14="http://schemas.microsoft.com/office/drawing/2010/main" val="0"/>
              </a:ext>
            </a:extLst>
          </a:blip>
          <a:srcRect t="6530" b="13114"/>
          <a:stretch/>
        </p:blipFill>
        <p:spPr>
          <a:xfrm>
            <a:off x="1422399" y="1864425"/>
            <a:ext cx="5342467" cy="4292931"/>
          </a:xfrm>
          <a:prstGeom prst="rect">
            <a:avLst/>
          </a:prstGeom>
        </p:spPr>
      </p:pic>
    </p:spTree>
    <p:extLst>
      <p:ext uri="{BB962C8B-B14F-4D97-AF65-F5344CB8AC3E}">
        <p14:creationId xmlns:p14="http://schemas.microsoft.com/office/powerpoint/2010/main" val="17927915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E6F609-0FFE-4420-ACD6-7A7DB6C71805}"/>
              </a:ext>
            </a:extLst>
          </p:cNvPr>
          <p:cNvSpPr>
            <a:spLocks noGrp="1"/>
          </p:cNvSpPr>
          <p:nvPr>
            <p:ph type="title"/>
          </p:nvPr>
        </p:nvSpPr>
        <p:spPr>
          <a:xfrm>
            <a:off x="1251678" y="724395"/>
            <a:ext cx="10178322" cy="1353786"/>
          </a:xfrm>
        </p:spPr>
        <p:txBody>
          <a:bodyPr/>
          <a:lstStyle/>
          <a:p>
            <a:pPr algn="ctr"/>
            <a:r>
              <a:rPr kumimoji="1" lang="ja-JP" altLang="en-US" dirty="0">
                <a:latin typeface="HGP創英角ﾎﾟｯﾌﾟ体" panose="040B0A00000000000000" pitchFamily="50" charset="-128"/>
                <a:ea typeface="HGP創英角ﾎﾟｯﾌﾟ体" panose="040B0A00000000000000" pitchFamily="50" charset="-128"/>
              </a:rPr>
              <a:t>試作品が完成して</a:t>
            </a:r>
            <a:r>
              <a:rPr kumimoji="1" lang="en-US" altLang="ja-JP" dirty="0">
                <a:latin typeface="HGP創英角ﾎﾟｯﾌﾟ体" panose="040B0A00000000000000" pitchFamily="50" charset="-128"/>
                <a:ea typeface="HGP創英角ﾎﾟｯﾌﾟ体" panose="040B0A00000000000000" pitchFamily="50" charset="-128"/>
              </a:rPr>
              <a:t>…</a:t>
            </a:r>
            <a:endParaRPr kumimoji="1" lang="ja-JP" altLang="en-US" dirty="0">
              <a:latin typeface="HGP創英角ﾎﾟｯﾌﾟ体" panose="040B0A00000000000000" pitchFamily="50" charset="-128"/>
              <a:ea typeface="HGP創英角ﾎﾟｯﾌﾟ体" panose="040B0A00000000000000" pitchFamily="50" charset="-128"/>
            </a:endParaRPr>
          </a:p>
        </p:txBody>
      </p:sp>
      <p:sp>
        <p:nvSpPr>
          <p:cNvPr id="3" name="コンテンツ プレースホルダー 2">
            <a:extLst>
              <a:ext uri="{FF2B5EF4-FFF2-40B4-BE49-F238E27FC236}">
                <a16:creationId xmlns:a16="http://schemas.microsoft.com/office/drawing/2014/main" id="{8D26BB7B-0D66-4A2D-A953-7D33C4E60478}"/>
              </a:ext>
            </a:extLst>
          </p:cNvPr>
          <p:cNvSpPr>
            <a:spLocks noGrp="1"/>
          </p:cNvSpPr>
          <p:nvPr>
            <p:ph idx="1"/>
          </p:nvPr>
        </p:nvSpPr>
        <p:spPr>
          <a:xfrm>
            <a:off x="1251678" y="2011561"/>
            <a:ext cx="10178322" cy="4122044"/>
          </a:xfrm>
        </p:spPr>
        <p:txBody>
          <a:bodyPr/>
          <a:lstStyle/>
          <a:p>
            <a:r>
              <a:rPr kumimoji="1" lang="ja-JP" altLang="en-US" sz="2400" dirty="0"/>
              <a:t>よかったところ</a:t>
            </a:r>
            <a:endParaRPr kumimoji="1" lang="en-US" altLang="ja-JP" sz="2400" dirty="0"/>
          </a:p>
          <a:p>
            <a:pPr marL="0" indent="0">
              <a:buNone/>
            </a:pPr>
            <a:r>
              <a:rPr kumimoji="1" lang="ja-JP" altLang="en-US" dirty="0"/>
              <a:t>　・ちゃんと首が動いた</a:t>
            </a:r>
            <a:endParaRPr kumimoji="1" lang="en-US" altLang="ja-JP" dirty="0"/>
          </a:p>
          <a:p>
            <a:pPr marL="0" indent="0">
              <a:buNone/>
            </a:pPr>
            <a:r>
              <a:rPr lang="ja-JP" altLang="en-US" dirty="0"/>
              <a:t>　・上半身と下半身がちゃんとはまるようになっていた</a:t>
            </a:r>
            <a:endParaRPr lang="en-US" altLang="ja-JP" dirty="0"/>
          </a:p>
          <a:p>
            <a:pPr marL="0" indent="0">
              <a:buNone/>
            </a:pPr>
            <a:endParaRPr kumimoji="1" lang="en-US" altLang="ja-JP" dirty="0"/>
          </a:p>
          <a:p>
            <a:r>
              <a:rPr lang="ja-JP" altLang="en-US" sz="2400" dirty="0"/>
              <a:t>よくなかったところ</a:t>
            </a:r>
            <a:endParaRPr lang="en-US" altLang="ja-JP" sz="2400" dirty="0"/>
          </a:p>
          <a:p>
            <a:pPr marL="0" indent="0">
              <a:buNone/>
            </a:pPr>
            <a:r>
              <a:rPr kumimoji="1" lang="ja-JP" altLang="en-US" sz="2400" dirty="0"/>
              <a:t>　・</a:t>
            </a:r>
            <a:r>
              <a:rPr kumimoji="1" lang="ja-JP" altLang="en-US" dirty="0"/>
              <a:t>最初は上半身と下半身がぴったりはまるようになっていたが、</a:t>
            </a:r>
            <a:endParaRPr kumimoji="1" lang="en-US" altLang="ja-JP" dirty="0"/>
          </a:p>
          <a:p>
            <a:pPr marL="0" indent="0">
              <a:buNone/>
            </a:pPr>
            <a:r>
              <a:rPr lang="ja-JP" altLang="en-US" dirty="0"/>
              <a:t>　</a:t>
            </a:r>
            <a:r>
              <a:rPr kumimoji="1" lang="ja-JP" altLang="en-US" dirty="0"/>
              <a:t>だんだん緩くなっていってしまったため、用途通りに使うと上半身が</a:t>
            </a:r>
            <a:endParaRPr kumimoji="1" lang="en-US" altLang="ja-JP" dirty="0"/>
          </a:p>
          <a:p>
            <a:pPr marL="0" indent="0">
              <a:buNone/>
            </a:pPr>
            <a:r>
              <a:rPr lang="ja-JP" altLang="en-US" dirty="0"/>
              <a:t>　飛んで行ってしまうかもしれない</a:t>
            </a:r>
            <a:endParaRPr lang="en-US" altLang="ja-JP" dirty="0"/>
          </a:p>
          <a:p>
            <a:pPr marL="0" indent="0">
              <a:buNone/>
            </a:pPr>
            <a:r>
              <a:rPr kumimoji="1" lang="ja-JP" altLang="en-US" dirty="0"/>
              <a:t>　・首のつっかえの接着が大変</a:t>
            </a:r>
          </a:p>
        </p:txBody>
      </p:sp>
      <p:sp>
        <p:nvSpPr>
          <p:cNvPr id="6" name="四角形: 角を丸くする 5">
            <a:extLst>
              <a:ext uri="{FF2B5EF4-FFF2-40B4-BE49-F238E27FC236}">
                <a16:creationId xmlns:a16="http://schemas.microsoft.com/office/drawing/2014/main" id="{5DE59712-1A13-4039-BA40-9E7180FD6B44}"/>
              </a:ext>
            </a:extLst>
          </p:cNvPr>
          <p:cNvSpPr/>
          <p:nvPr/>
        </p:nvSpPr>
        <p:spPr>
          <a:xfrm>
            <a:off x="7160821" y="3770417"/>
            <a:ext cx="4352307" cy="16150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はまる部分をしっかりつくる</a:t>
            </a:r>
          </a:p>
        </p:txBody>
      </p:sp>
      <p:sp>
        <p:nvSpPr>
          <p:cNvPr id="7" name="四角形: 角を丸くする 6">
            <a:extLst>
              <a:ext uri="{FF2B5EF4-FFF2-40B4-BE49-F238E27FC236}">
                <a16:creationId xmlns:a16="http://schemas.microsoft.com/office/drawing/2014/main" id="{84A68758-F796-42D0-A3CF-B62186CA1FE4}"/>
              </a:ext>
            </a:extLst>
          </p:cNvPr>
          <p:cNvSpPr/>
          <p:nvPr/>
        </p:nvSpPr>
        <p:spPr>
          <a:xfrm>
            <a:off x="5031180" y="4947858"/>
            <a:ext cx="3716976" cy="14921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首のつっかえをなくして</a:t>
            </a:r>
            <a:endParaRPr kumimoji="1" lang="en-US" altLang="ja-JP" dirty="0"/>
          </a:p>
          <a:p>
            <a:pPr algn="ctr"/>
            <a:r>
              <a:rPr kumimoji="1" lang="ja-JP" altLang="en-US" dirty="0"/>
              <a:t>頭と首を分ける</a:t>
            </a:r>
          </a:p>
        </p:txBody>
      </p:sp>
      <p:pic>
        <p:nvPicPr>
          <p:cNvPr id="5" name="図 4">
            <a:extLst>
              <a:ext uri="{FF2B5EF4-FFF2-40B4-BE49-F238E27FC236}">
                <a16:creationId xmlns:a16="http://schemas.microsoft.com/office/drawing/2014/main" id="{B32E88F5-C0E6-4316-B0D9-38F36DE5F4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2055" y="592274"/>
            <a:ext cx="3178143" cy="3178143"/>
          </a:xfrm>
          <a:prstGeom prst="rect">
            <a:avLst/>
          </a:prstGeom>
        </p:spPr>
      </p:pic>
    </p:spTree>
    <p:extLst>
      <p:ext uri="{BB962C8B-B14F-4D97-AF65-F5344CB8AC3E}">
        <p14:creationId xmlns:p14="http://schemas.microsoft.com/office/powerpoint/2010/main" val="2118109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1FDAC2F-80FF-4C37-BE96-5227F907883A}"/>
              </a:ext>
            </a:extLst>
          </p:cNvPr>
          <p:cNvSpPr>
            <a:spLocks noGrp="1"/>
          </p:cNvSpPr>
          <p:nvPr>
            <p:ph type="title"/>
          </p:nvPr>
        </p:nvSpPr>
        <p:spPr>
          <a:xfrm>
            <a:off x="1251678" y="676893"/>
            <a:ext cx="10178322" cy="991589"/>
          </a:xfrm>
        </p:spPr>
        <p:txBody>
          <a:bodyPr/>
          <a:lstStyle/>
          <a:p>
            <a:pPr algn="ctr"/>
            <a:r>
              <a:rPr kumimoji="1" lang="ja-JP" altLang="en-US" dirty="0">
                <a:latin typeface="HGP創英角ﾎﾟｯﾌﾟ体" panose="040B0A00000000000000" pitchFamily="50" charset="-128"/>
                <a:ea typeface="HGP創英角ﾎﾟｯﾌﾟ体" panose="040B0A00000000000000" pitchFamily="50" charset="-128"/>
              </a:rPr>
              <a:t>パーツ分け方法</a:t>
            </a:r>
            <a:r>
              <a:rPr kumimoji="1" lang="en-US" altLang="ja-JP" dirty="0">
                <a:latin typeface="HGP創英角ﾎﾟｯﾌﾟ体" panose="040B0A00000000000000" pitchFamily="50" charset="-128"/>
                <a:ea typeface="HGP創英角ﾎﾟｯﾌﾟ体" panose="040B0A00000000000000" pitchFamily="50" charset="-128"/>
              </a:rPr>
              <a:t>(</a:t>
            </a:r>
            <a:r>
              <a:rPr kumimoji="1" lang="ja-JP" altLang="en-US" dirty="0">
                <a:latin typeface="HGP創英角ﾎﾟｯﾌﾟ体" panose="040B0A00000000000000" pitchFamily="50" charset="-128"/>
                <a:ea typeface="HGP創英角ﾎﾟｯﾌﾟ体" panose="040B0A00000000000000" pitchFamily="50" charset="-128"/>
              </a:rPr>
              <a:t>再挑戦</a:t>
            </a:r>
            <a:r>
              <a:rPr kumimoji="1" lang="en-US" altLang="ja-JP" dirty="0">
                <a:latin typeface="HGP創英角ﾎﾟｯﾌﾟ体" panose="040B0A00000000000000" pitchFamily="50" charset="-128"/>
                <a:ea typeface="HGP創英角ﾎﾟｯﾌﾟ体" panose="040B0A00000000000000" pitchFamily="50" charset="-128"/>
              </a:rPr>
              <a:t>)</a:t>
            </a:r>
            <a:endParaRPr kumimoji="1" lang="ja-JP" altLang="en-US" dirty="0">
              <a:latin typeface="HGP創英角ﾎﾟｯﾌﾟ体" panose="040B0A00000000000000" pitchFamily="50" charset="-128"/>
              <a:ea typeface="HGP創英角ﾎﾟｯﾌﾟ体" panose="040B0A00000000000000" pitchFamily="50" charset="-128"/>
            </a:endParaRPr>
          </a:p>
        </p:txBody>
      </p:sp>
      <p:sp>
        <p:nvSpPr>
          <p:cNvPr id="3" name="コンテンツ プレースホルダー 2">
            <a:extLst>
              <a:ext uri="{FF2B5EF4-FFF2-40B4-BE49-F238E27FC236}">
                <a16:creationId xmlns:a16="http://schemas.microsoft.com/office/drawing/2014/main" id="{CA67562D-70AA-4538-8116-640EE02C823F}"/>
              </a:ext>
            </a:extLst>
          </p:cNvPr>
          <p:cNvSpPr>
            <a:spLocks noGrp="1"/>
          </p:cNvSpPr>
          <p:nvPr>
            <p:ph idx="1"/>
          </p:nvPr>
        </p:nvSpPr>
        <p:spPr>
          <a:xfrm>
            <a:off x="6958940" y="2036617"/>
            <a:ext cx="4471060" cy="4209803"/>
          </a:xfrm>
        </p:spPr>
        <p:txBody>
          <a:bodyPr/>
          <a:lstStyle/>
          <a:p>
            <a:r>
              <a:rPr kumimoji="1" lang="ja-JP" altLang="en-US" dirty="0"/>
              <a:t>頭　</a:t>
            </a:r>
            <a:r>
              <a:rPr kumimoji="1" lang="en-US" altLang="ja-JP" dirty="0"/>
              <a:t>/</a:t>
            </a:r>
            <a:r>
              <a:rPr kumimoji="1" lang="ja-JP" altLang="en-US" dirty="0"/>
              <a:t>　首とつっかえ　</a:t>
            </a:r>
            <a:r>
              <a:rPr kumimoji="1" lang="en-US" altLang="ja-JP" dirty="0"/>
              <a:t>/</a:t>
            </a:r>
            <a:r>
              <a:rPr kumimoji="1" lang="ja-JP" altLang="en-US" dirty="0"/>
              <a:t>　上半身　</a:t>
            </a:r>
            <a:r>
              <a:rPr kumimoji="1" lang="en-US" altLang="ja-JP" dirty="0"/>
              <a:t>/</a:t>
            </a:r>
            <a:r>
              <a:rPr kumimoji="1" lang="ja-JP" altLang="en-US" dirty="0"/>
              <a:t>　下半身の</a:t>
            </a:r>
            <a:r>
              <a:rPr lang="ja-JP" altLang="en-US" dirty="0"/>
              <a:t>４</a:t>
            </a:r>
            <a:r>
              <a:rPr kumimoji="1" lang="ja-JP" altLang="en-US" dirty="0"/>
              <a:t>パーツに分けた。</a:t>
            </a:r>
            <a:endParaRPr kumimoji="1" lang="en-US" altLang="ja-JP" dirty="0"/>
          </a:p>
          <a:p>
            <a:endParaRPr lang="en-US" altLang="ja-JP" dirty="0"/>
          </a:p>
          <a:p>
            <a:r>
              <a:rPr kumimoji="1" lang="ja-JP" altLang="en-US" dirty="0"/>
              <a:t>マスコットの取り外しができる着せ替えパーツを追加した。</a:t>
            </a:r>
            <a:endParaRPr kumimoji="1" lang="en-US" altLang="ja-JP" dirty="0"/>
          </a:p>
          <a:p>
            <a:endParaRPr lang="en-US" altLang="ja-JP" dirty="0"/>
          </a:p>
          <a:p>
            <a:r>
              <a:rPr kumimoji="1" lang="ja-JP" altLang="en-US" dirty="0"/>
              <a:t>着せ替えパーツがつけられるように頭に穴をあけ、パーツにも棒をつけた。</a:t>
            </a:r>
          </a:p>
        </p:txBody>
      </p:sp>
      <p:pic>
        <p:nvPicPr>
          <p:cNvPr id="5" name="図 4">
            <a:extLst>
              <a:ext uri="{FF2B5EF4-FFF2-40B4-BE49-F238E27FC236}">
                <a16:creationId xmlns:a16="http://schemas.microsoft.com/office/drawing/2014/main" id="{ADA9706C-4953-4AE2-A54D-8ADCA127B207}"/>
              </a:ext>
            </a:extLst>
          </p:cNvPr>
          <p:cNvPicPr>
            <a:picLocks noChangeAspect="1"/>
          </p:cNvPicPr>
          <p:nvPr/>
        </p:nvPicPr>
        <p:blipFill rotWithShape="1">
          <a:blip r:embed="rId2">
            <a:extLst>
              <a:ext uri="{28A0092B-C50C-407E-A947-70E740481C1C}">
                <a14:useLocalDpi xmlns:a14="http://schemas.microsoft.com/office/drawing/2010/main" val="0"/>
              </a:ext>
            </a:extLst>
          </a:blip>
          <a:srcRect l="7710" t="20255" r="7476" b="7466"/>
          <a:stretch/>
        </p:blipFill>
        <p:spPr>
          <a:xfrm>
            <a:off x="1540933" y="1805055"/>
            <a:ext cx="5215468" cy="4441365"/>
          </a:xfrm>
          <a:prstGeom prst="rect">
            <a:avLst/>
          </a:prstGeom>
        </p:spPr>
      </p:pic>
    </p:spTree>
    <p:extLst>
      <p:ext uri="{BB962C8B-B14F-4D97-AF65-F5344CB8AC3E}">
        <p14:creationId xmlns:p14="http://schemas.microsoft.com/office/powerpoint/2010/main" val="21037243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518A511-93E8-4154-B0CA-6EF2DC9F99D5}"/>
              </a:ext>
            </a:extLst>
          </p:cNvPr>
          <p:cNvSpPr>
            <a:spLocks noGrp="1"/>
          </p:cNvSpPr>
          <p:nvPr>
            <p:ph type="title"/>
          </p:nvPr>
        </p:nvSpPr>
        <p:spPr>
          <a:xfrm>
            <a:off x="1251678" y="771896"/>
            <a:ext cx="10178322" cy="1102620"/>
          </a:xfrm>
        </p:spPr>
        <p:txBody>
          <a:bodyPr/>
          <a:lstStyle/>
          <a:p>
            <a:pPr algn="ctr"/>
            <a:r>
              <a:rPr lang="ja-JP" altLang="en-US" dirty="0">
                <a:latin typeface="HGP創英角ﾎﾟｯﾌﾟ体" panose="040B0A00000000000000" pitchFamily="50" charset="-128"/>
                <a:ea typeface="HGP創英角ﾎﾟｯﾌﾟ体" panose="040B0A00000000000000" pitchFamily="50" charset="-128"/>
              </a:rPr>
              <a:t>こんなかんじ</a:t>
            </a:r>
            <a:endParaRPr kumimoji="1" lang="ja-JP" altLang="en-US" dirty="0">
              <a:latin typeface="HGP創英角ﾎﾟｯﾌﾟ体" panose="040B0A00000000000000" pitchFamily="50" charset="-128"/>
              <a:ea typeface="HGP創英角ﾎﾟｯﾌﾟ体" panose="040B0A00000000000000" pitchFamily="50" charset="-128"/>
            </a:endParaRPr>
          </a:p>
        </p:txBody>
      </p:sp>
      <p:pic>
        <p:nvPicPr>
          <p:cNvPr id="8" name="IMG_5332">
            <a:hlinkClick r:id="" action="ppaction://media"/>
            <a:extLst>
              <a:ext uri="{FF2B5EF4-FFF2-40B4-BE49-F238E27FC236}">
                <a16:creationId xmlns:a16="http://schemas.microsoft.com/office/drawing/2014/main" id="{614BB917-2778-49CC-B87F-94944C915C1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519875" y="1750220"/>
            <a:ext cx="2659857" cy="4726779"/>
          </a:xfrm>
        </p:spPr>
      </p:pic>
      <p:pic>
        <p:nvPicPr>
          <p:cNvPr id="5" name="図 4">
            <a:extLst>
              <a:ext uri="{FF2B5EF4-FFF2-40B4-BE49-F238E27FC236}">
                <a16:creationId xmlns:a16="http://schemas.microsoft.com/office/drawing/2014/main" id="{10343927-840D-4045-8B34-0372927AF5BD}"/>
              </a:ext>
            </a:extLst>
          </p:cNvPr>
          <p:cNvPicPr>
            <a:picLocks noChangeAspect="1"/>
          </p:cNvPicPr>
          <p:nvPr/>
        </p:nvPicPr>
        <p:blipFill>
          <a:blip r:embed="rId5"/>
          <a:stretch>
            <a:fillRect/>
          </a:stretch>
        </p:blipFill>
        <p:spPr>
          <a:xfrm>
            <a:off x="1187832" y="2650066"/>
            <a:ext cx="3721484" cy="3826933"/>
          </a:xfrm>
          <a:prstGeom prst="rect">
            <a:avLst/>
          </a:prstGeom>
        </p:spPr>
      </p:pic>
      <p:pic>
        <p:nvPicPr>
          <p:cNvPr id="9" name="図 8">
            <a:extLst>
              <a:ext uri="{FF2B5EF4-FFF2-40B4-BE49-F238E27FC236}">
                <a16:creationId xmlns:a16="http://schemas.microsoft.com/office/drawing/2014/main" id="{1FC918B0-AB2A-44A1-8735-26D496C80EFB}"/>
              </a:ext>
            </a:extLst>
          </p:cNvPr>
          <p:cNvPicPr>
            <a:picLocks noChangeAspect="1"/>
          </p:cNvPicPr>
          <p:nvPr/>
        </p:nvPicPr>
        <p:blipFill>
          <a:blip r:embed="rId6"/>
          <a:stretch>
            <a:fillRect/>
          </a:stretch>
        </p:blipFill>
        <p:spPr>
          <a:xfrm flipH="1">
            <a:off x="7179732" y="1308100"/>
            <a:ext cx="3535754" cy="4241799"/>
          </a:xfrm>
          <a:prstGeom prst="rect">
            <a:avLst/>
          </a:prstGeom>
        </p:spPr>
      </p:pic>
    </p:spTree>
    <p:extLst>
      <p:ext uri="{BB962C8B-B14F-4D97-AF65-F5344CB8AC3E}">
        <p14:creationId xmlns:p14="http://schemas.microsoft.com/office/powerpoint/2010/main" val="1198301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048" fill="hold"/>
                                        <p:tgtEl>
                                          <p:spTgt spid="8"/>
                                        </p:tgtEl>
                                      </p:cBhvr>
                                    </p:cmd>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7" fill="hold" display="0">
                  <p:stCondLst>
                    <p:cond delay="indefinite"/>
                  </p:stCondLst>
                </p:cTn>
                <p:tgtEl>
                  <p:spTgt spid="8"/>
                </p:tgtEl>
              </p:cMediaNode>
            </p:video>
            <p:seq concurrent="1" nextAc="seek">
              <p:cTn id="18" restart="whenNotActive" fill="hold" evtFilter="cancelBubble" nodeType="interactiveSeq">
                <p:stCondLst>
                  <p:cond evt="onClick" delay="0">
                    <p:tgtEl>
                      <p:spTgt spid="8"/>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3634B2D-72C4-4F24-B832-2AFB986198C5}"/>
              </a:ext>
            </a:extLst>
          </p:cNvPr>
          <p:cNvSpPr>
            <a:spLocks noGrp="1"/>
          </p:cNvSpPr>
          <p:nvPr>
            <p:ph type="title"/>
          </p:nvPr>
        </p:nvSpPr>
        <p:spPr>
          <a:xfrm>
            <a:off x="1251678" y="765957"/>
            <a:ext cx="10178322" cy="1108559"/>
          </a:xfrm>
        </p:spPr>
        <p:txBody>
          <a:bodyPr/>
          <a:lstStyle/>
          <a:p>
            <a:pPr algn="ctr"/>
            <a:r>
              <a:rPr kumimoji="1" lang="ja-JP" altLang="en-US" dirty="0">
                <a:latin typeface="HGP創英角ﾎﾟｯﾌﾟ体" panose="040B0A00000000000000" pitchFamily="50" charset="-128"/>
                <a:ea typeface="HGP創英角ﾎﾟｯﾌﾟ体" panose="040B0A00000000000000" pitchFamily="50" charset="-128"/>
              </a:rPr>
              <a:t>完成して</a:t>
            </a:r>
            <a:r>
              <a:rPr kumimoji="1" lang="en-US" altLang="ja-JP" dirty="0">
                <a:latin typeface="HGP創英角ﾎﾟｯﾌﾟ体" panose="040B0A00000000000000" pitchFamily="50" charset="-128"/>
                <a:ea typeface="HGP創英角ﾎﾟｯﾌﾟ体" panose="040B0A00000000000000" pitchFamily="50" charset="-128"/>
              </a:rPr>
              <a:t>…</a:t>
            </a:r>
            <a:endParaRPr kumimoji="1" lang="ja-JP" altLang="en-US" dirty="0">
              <a:latin typeface="HGP創英角ﾎﾟｯﾌﾟ体" panose="040B0A00000000000000" pitchFamily="50" charset="-128"/>
              <a:ea typeface="HGP創英角ﾎﾟｯﾌﾟ体" panose="040B0A00000000000000" pitchFamily="50" charset="-128"/>
            </a:endParaRPr>
          </a:p>
        </p:txBody>
      </p:sp>
      <p:sp>
        <p:nvSpPr>
          <p:cNvPr id="3" name="コンテンツ プレースホルダー 2">
            <a:extLst>
              <a:ext uri="{FF2B5EF4-FFF2-40B4-BE49-F238E27FC236}">
                <a16:creationId xmlns:a16="http://schemas.microsoft.com/office/drawing/2014/main" id="{BF69CCAE-9729-428C-820D-202D762C20CD}"/>
              </a:ext>
            </a:extLst>
          </p:cNvPr>
          <p:cNvSpPr>
            <a:spLocks noGrp="1"/>
          </p:cNvSpPr>
          <p:nvPr>
            <p:ph idx="1"/>
          </p:nvPr>
        </p:nvSpPr>
        <p:spPr>
          <a:xfrm>
            <a:off x="1677920" y="2097454"/>
            <a:ext cx="9142479" cy="3902350"/>
          </a:xfrm>
        </p:spPr>
        <p:txBody>
          <a:bodyPr>
            <a:normAutofit/>
          </a:bodyPr>
          <a:lstStyle/>
          <a:p>
            <a:r>
              <a:rPr kumimoji="1" lang="ja-JP" altLang="en-US" sz="2400" dirty="0"/>
              <a:t>失敗したところ</a:t>
            </a:r>
            <a:endParaRPr kumimoji="1" lang="en-US" altLang="ja-JP" sz="2400" dirty="0"/>
          </a:p>
          <a:p>
            <a:pPr marL="0" indent="0">
              <a:buNone/>
            </a:pPr>
            <a:r>
              <a:rPr lang="ja-JP" altLang="en-US" dirty="0"/>
              <a:t>　・パーツを配置して、そこから頭の形をくり抜いていたが、</a:t>
            </a:r>
            <a:endParaRPr lang="en-US" altLang="ja-JP" dirty="0"/>
          </a:p>
          <a:p>
            <a:pPr marL="0" indent="0">
              <a:buNone/>
            </a:pPr>
            <a:r>
              <a:rPr lang="ja-JP" altLang="en-US" dirty="0"/>
              <a:t>　　くり抜かれることによってパーツの厚みが薄くなることを考えられず、</a:t>
            </a:r>
            <a:endParaRPr lang="en-US" altLang="ja-JP" dirty="0"/>
          </a:p>
          <a:p>
            <a:pPr marL="0" indent="0">
              <a:buNone/>
            </a:pPr>
            <a:r>
              <a:rPr lang="ja-JP" altLang="en-US" dirty="0"/>
              <a:t>　　サポートを取るときに破損してしまった</a:t>
            </a:r>
            <a:endParaRPr lang="en-US" altLang="ja-JP" dirty="0"/>
          </a:p>
          <a:p>
            <a:pPr marL="0" indent="0">
              <a:buNone/>
            </a:pPr>
            <a:r>
              <a:rPr lang="ja-JP" altLang="en-US" dirty="0"/>
              <a:t>　・首と頭をくっつける時、首が折れてしまった</a:t>
            </a:r>
            <a:endParaRPr lang="en-US" altLang="ja-JP" dirty="0"/>
          </a:p>
          <a:p>
            <a:endParaRPr kumimoji="1" lang="en-US" altLang="ja-JP" dirty="0"/>
          </a:p>
          <a:p>
            <a:r>
              <a:rPr kumimoji="1" lang="ja-JP" altLang="en-US" dirty="0"/>
              <a:t>よかったところ</a:t>
            </a:r>
            <a:endParaRPr kumimoji="1" lang="en-US" altLang="ja-JP" dirty="0"/>
          </a:p>
          <a:p>
            <a:pPr marL="0" indent="0">
              <a:buNone/>
            </a:pPr>
            <a:r>
              <a:rPr lang="ja-JP" altLang="en-US" dirty="0"/>
              <a:t>　・かわいい</a:t>
            </a:r>
            <a:endParaRPr kumimoji="1" lang="ja-JP" altLang="en-US" dirty="0"/>
          </a:p>
        </p:txBody>
      </p:sp>
      <p:pic>
        <p:nvPicPr>
          <p:cNvPr id="5" name="図 4">
            <a:extLst>
              <a:ext uri="{FF2B5EF4-FFF2-40B4-BE49-F238E27FC236}">
                <a16:creationId xmlns:a16="http://schemas.microsoft.com/office/drawing/2014/main" id="{5A8875F8-3ED4-43DC-AB7B-C6E2A263E1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6341" y="58008"/>
            <a:ext cx="2524455" cy="2524455"/>
          </a:xfrm>
          <a:prstGeom prst="rect">
            <a:avLst/>
          </a:prstGeom>
        </p:spPr>
      </p:pic>
      <p:pic>
        <p:nvPicPr>
          <p:cNvPr id="7" name="図 6">
            <a:extLst>
              <a:ext uri="{FF2B5EF4-FFF2-40B4-BE49-F238E27FC236}">
                <a16:creationId xmlns:a16="http://schemas.microsoft.com/office/drawing/2014/main" id="{7D80D15E-3284-49D2-A2C9-B2E7E95AD0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5211"/>
            <a:ext cx="2399940" cy="2399940"/>
          </a:xfrm>
          <a:prstGeom prst="rect">
            <a:avLst/>
          </a:prstGeom>
        </p:spPr>
      </p:pic>
      <p:pic>
        <p:nvPicPr>
          <p:cNvPr id="9" name="図 8">
            <a:extLst>
              <a:ext uri="{FF2B5EF4-FFF2-40B4-BE49-F238E27FC236}">
                <a16:creationId xmlns:a16="http://schemas.microsoft.com/office/drawing/2014/main" id="{F4B69291-2B23-498C-A76B-7417437E4A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34446" y="4585658"/>
            <a:ext cx="2069534" cy="2069534"/>
          </a:xfrm>
          <a:prstGeom prst="rect">
            <a:avLst/>
          </a:prstGeom>
        </p:spPr>
      </p:pic>
      <p:pic>
        <p:nvPicPr>
          <p:cNvPr id="11" name="図 10">
            <a:extLst>
              <a:ext uri="{FF2B5EF4-FFF2-40B4-BE49-F238E27FC236}">
                <a16:creationId xmlns:a16="http://schemas.microsoft.com/office/drawing/2014/main" id="{495605FC-C791-4788-AE2F-8EED19CC6E6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4180042"/>
            <a:ext cx="2475150" cy="2475150"/>
          </a:xfrm>
          <a:prstGeom prst="rect">
            <a:avLst/>
          </a:prstGeom>
        </p:spPr>
      </p:pic>
      <p:pic>
        <p:nvPicPr>
          <p:cNvPr id="13" name="図 12">
            <a:extLst>
              <a:ext uri="{FF2B5EF4-FFF2-40B4-BE49-F238E27FC236}">
                <a16:creationId xmlns:a16="http://schemas.microsoft.com/office/drawing/2014/main" id="{E577A3D3-3FCE-4736-91D8-4719CD5B71A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03980" y="1139766"/>
            <a:ext cx="2670769" cy="2670769"/>
          </a:xfrm>
          <a:prstGeom prst="rect">
            <a:avLst/>
          </a:prstGeom>
        </p:spPr>
      </p:pic>
      <p:pic>
        <p:nvPicPr>
          <p:cNvPr id="15" name="図 14">
            <a:extLst>
              <a:ext uri="{FF2B5EF4-FFF2-40B4-BE49-F238E27FC236}">
                <a16:creationId xmlns:a16="http://schemas.microsoft.com/office/drawing/2014/main" id="{DE229F5E-D759-4CC8-AD70-BAB3B4101BD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354147">
            <a:off x="8751390" y="4143168"/>
            <a:ext cx="2678528" cy="2678528"/>
          </a:xfrm>
          <a:prstGeom prst="rect">
            <a:avLst/>
          </a:prstGeom>
        </p:spPr>
      </p:pic>
    </p:spTree>
    <p:extLst>
      <p:ext uri="{BB962C8B-B14F-4D97-AF65-F5344CB8AC3E}">
        <p14:creationId xmlns:p14="http://schemas.microsoft.com/office/powerpoint/2010/main" val="39494737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8676379-EC60-4D79-9614-43D58BD6B280}"/>
              </a:ext>
            </a:extLst>
          </p:cNvPr>
          <p:cNvSpPr>
            <a:spLocks noGrp="1"/>
          </p:cNvSpPr>
          <p:nvPr>
            <p:ph type="title"/>
          </p:nvPr>
        </p:nvSpPr>
        <p:spPr>
          <a:xfrm>
            <a:off x="1251678" y="914399"/>
            <a:ext cx="10178322" cy="960117"/>
          </a:xfrm>
        </p:spPr>
        <p:txBody>
          <a:bodyPr/>
          <a:lstStyle/>
          <a:p>
            <a:pPr algn="ctr"/>
            <a:r>
              <a:rPr kumimoji="1" lang="ja-JP" altLang="en-US" dirty="0">
                <a:latin typeface="HGP創英角ﾎﾟｯﾌﾟ体" panose="040B0A00000000000000" pitchFamily="50" charset="-128"/>
                <a:ea typeface="HGP創英角ﾎﾟｯﾌﾟ体" panose="040B0A00000000000000" pitchFamily="50" charset="-128"/>
              </a:rPr>
              <a:t>改良したいところ</a:t>
            </a:r>
          </a:p>
        </p:txBody>
      </p:sp>
      <p:sp>
        <p:nvSpPr>
          <p:cNvPr id="3" name="コンテンツ プレースホルダー 2">
            <a:extLst>
              <a:ext uri="{FF2B5EF4-FFF2-40B4-BE49-F238E27FC236}">
                <a16:creationId xmlns:a16="http://schemas.microsoft.com/office/drawing/2014/main" id="{21342149-D889-4651-A637-6298BC53A873}"/>
              </a:ext>
            </a:extLst>
          </p:cNvPr>
          <p:cNvSpPr>
            <a:spLocks noGrp="1"/>
          </p:cNvSpPr>
          <p:nvPr>
            <p:ph idx="1"/>
          </p:nvPr>
        </p:nvSpPr>
        <p:spPr/>
        <p:txBody>
          <a:bodyPr/>
          <a:lstStyle/>
          <a:p>
            <a:r>
              <a:rPr lang="ja-JP" altLang="en-US" dirty="0"/>
              <a:t>首が動き回るので、前だけ向くようにしたい</a:t>
            </a:r>
            <a:endParaRPr lang="en-US" altLang="ja-JP" dirty="0"/>
          </a:p>
          <a:p>
            <a:r>
              <a:rPr kumimoji="1" lang="ja-JP" altLang="en-US" dirty="0"/>
              <a:t>顔のパーツの色変えをしたい</a:t>
            </a:r>
            <a:endParaRPr kumimoji="1" lang="en-US" altLang="ja-JP" dirty="0"/>
          </a:p>
          <a:p>
            <a:pPr marL="0" indent="0">
              <a:buNone/>
            </a:pPr>
            <a:endParaRPr kumimoji="1" lang="ja-JP" altLang="en-US" dirty="0"/>
          </a:p>
        </p:txBody>
      </p:sp>
    </p:spTree>
    <p:extLst>
      <p:ext uri="{BB962C8B-B14F-4D97-AF65-F5344CB8AC3E}">
        <p14:creationId xmlns:p14="http://schemas.microsoft.com/office/powerpoint/2010/main" val="3450740899"/>
      </p:ext>
    </p:extLst>
  </p:cSld>
  <p:clrMapOvr>
    <a:masterClrMapping/>
  </p:clrMapOvr>
</p:sld>
</file>

<file path=ppt/theme/theme1.xml><?xml version="1.0" encoding="utf-8"?>
<a:theme xmlns:a="http://schemas.openxmlformats.org/drawingml/2006/main" name="バッジ">
  <a:themeElements>
    <a:clrScheme name="バッジ">
      <a:dk1>
        <a:sysClr val="windowText" lastClr="000000"/>
      </a:dk1>
      <a:lt1>
        <a:sysClr val="window" lastClr="FFFFFF"/>
      </a:lt1>
      <a:dk2>
        <a:srgbClr val="171312"/>
      </a:dk2>
      <a:lt2>
        <a:srgbClr val="F7F0DF"/>
      </a:lt2>
      <a:accent1>
        <a:srgbClr val="53AE6E"/>
      </a:accent1>
      <a:accent2>
        <a:srgbClr val="326267"/>
      </a:accent2>
      <a:accent3>
        <a:srgbClr val="C5C34A"/>
      </a:accent3>
      <a:accent4>
        <a:srgbClr val="BF6546"/>
      </a:accent4>
      <a:accent5>
        <a:srgbClr val="81B5A8"/>
      </a:accent5>
      <a:accent6>
        <a:srgbClr val="636455"/>
      </a:accent6>
      <a:hlink>
        <a:srgbClr val="81B5A8"/>
      </a:hlink>
      <a:folHlink>
        <a:srgbClr val="936888"/>
      </a:folHlink>
    </a:clrScheme>
    <a:fontScheme name="バッジ">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バッジ">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A1A3E1F0-B5EF-49C5-810A-B1B32AEDDC80}"/>
    </a:ext>
  </a:extLst>
</a:theme>
</file>

<file path=docProps/app.xml><?xml version="1.0" encoding="utf-8"?>
<Properties xmlns="http://schemas.openxmlformats.org/officeDocument/2006/extended-properties" xmlns:vt="http://schemas.openxmlformats.org/officeDocument/2006/docPropsVTypes">
  <Template>TM10001106[[fn=バッジ]]</Template>
  <TotalTime>103</TotalTime>
  <Words>384</Words>
  <Application>Microsoft Macintosh PowerPoint</Application>
  <PresentationFormat>ワイド画面</PresentationFormat>
  <Paragraphs>52</Paragraphs>
  <Slides>9</Slides>
  <Notes>0</Notes>
  <HiddenSlides>0</HiddenSlides>
  <MMClips>1</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9</vt:i4>
      </vt:variant>
    </vt:vector>
  </HeadingPairs>
  <TitlesOfParts>
    <vt:vector size="14" baseType="lpstr">
      <vt:lpstr>HGP創英角ﾎﾟｯﾌﾟ体</vt:lpstr>
      <vt:lpstr>Arial</vt:lpstr>
      <vt:lpstr>Gill Sans MT</vt:lpstr>
      <vt:lpstr>Impact</vt:lpstr>
      <vt:lpstr>バッジ</vt:lpstr>
      <vt:lpstr>PowerPoint プレゼンテーション</vt:lpstr>
      <vt:lpstr>アルコール消毒して偉いねマスコット</vt:lpstr>
      <vt:lpstr>なぜ作ろうと思ったか</vt:lpstr>
      <vt:lpstr>パーツ分け方法(試作品)</vt:lpstr>
      <vt:lpstr>試作品が完成して…</vt:lpstr>
      <vt:lpstr>パーツ分け方法(再挑戦)</vt:lpstr>
      <vt:lpstr>こんなかんじ</vt:lpstr>
      <vt:lpstr>完成して…</vt:lpstr>
      <vt:lpstr>改良したいところ</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student</dc:creator>
  <cp:lastModifiedBy>高尾 俊介</cp:lastModifiedBy>
  <cp:revision>13</cp:revision>
  <dcterms:created xsi:type="dcterms:W3CDTF">2025-12-17T02:23:19Z</dcterms:created>
  <dcterms:modified xsi:type="dcterms:W3CDTF">2026-01-16T05:17:14Z</dcterms:modified>
</cp:coreProperties>
</file>

<file path=docProps/thumbnail.jpeg>
</file>